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D97B4-1221-460A-B8CB-722E82295B97}" type="datetimeFigureOut">
              <a:rPr lang="nl-NL" smtClean="0"/>
              <a:t>23-3-2020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E510A-EE9A-4CAD-9A92-941F54A76C40}" type="slidenum">
              <a:rPr lang="nl-NL" smtClean="0"/>
              <a:t>‹nr.›</a:t>
            </a:fld>
            <a:endParaRPr lang="nl-N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3463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D97B4-1221-460A-B8CB-722E82295B97}" type="datetimeFigureOut">
              <a:rPr lang="nl-NL" smtClean="0"/>
              <a:t>23-3-2020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E510A-EE9A-4CAD-9A92-941F54A76C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7713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D97B4-1221-460A-B8CB-722E82295B97}" type="datetimeFigureOut">
              <a:rPr lang="nl-NL" smtClean="0"/>
              <a:t>23-3-2020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E510A-EE9A-4CAD-9A92-941F54A76C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96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D97B4-1221-460A-B8CB-722E82295B97}" type="datetimeFigureOut">
              <a:rPr lang="nl-NL" smtClean="0"/>
              <a:t>23-3-2020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E510A-EE9A-4CAD-9A92-941F54A76C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66580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D97B4-1221-460A-B8CB-722E82295B97}" type="datetimeFigureOut">
              <a:rPr lang="nl-NL" smtClean="0"/>
              <a:t>23-3-2020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E510A-EE9A-4CAD-9A92-941F54A76C40}" type="slidenum">
              <a:rPr lang="nl-NL" smtClean="0"/>
              <a:t>‹nr.›</a:t>
            </a:fld>
            <a:endParaRPr lang="nl-N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6154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D97B4-1221-460A-B8CB-722E82295B97}" type="datetimeFigureOut">
              <a:rPr lang="nl-NL" smtClean="0"/>
              <a:t>23-3-2020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E510A-EE9A-4CAD-9A92-941F54A76C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06832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D97B4-1221-460A-B8CB-722E82295B97}" type="datetimeFigureOut">
              <a:rPr lang="nl-NL" smtClean="0"/>
              <a:t>23-3-2020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E510A-EE9A-4CAD-9A92-941F54A76C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9195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D97B4-1221-460A-B8CB-722E82295B97}" type="datetimeFigureOut">
              <a:rPr lang="nl-NL" smtClean="0"/>
              <a:t>23-3-2020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E510A-EE9A-4CAD-9A92-941F54A76C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8290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D97B4-1221-460A-B8CB-722E82295B97}" type="datetimeFigureOut">
              <a:rPr lang="nl-NL" smtClean="0"/>
              <a:t>23-3-2020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E510A-EE9A-4CAD-9A92-941F54A76C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2614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D6D97B4-1221-460A-B8CB-722E82295B97}" type="datetimeFigureOut">
              <a:rPr lang="nl-NL" smtClean="0"/>
              <a:t>23-3-2020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03E510A-EE9A-4CAD-9A92-941F54A76C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5649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D97B4-1221-460A-B8CB-722E82295B97}" type="datetimeFigureOut">
              <a:rPr lang="nl-NL" smtClean="0"/>
              <a:t>23-3-2020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E510A-EE9A-4CAD-9A92-941F54A76C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6668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D6D97B4-1221-460A-B8CB-722E82295B97}" type="datetimeFigureOut">
              <a:rPr lang="nl-NL" smtClean="0"/>
              <a:t>23-3-2020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03E510A-EE9A-4CAD-9A92-941F54A76C40}" type="slidenum">
              <a:rPr lang="nl-NL" smtClean="0"/>
              <a:t>‹nr.›</a:t>
            </a:fld>
            <a:endParaRPr lang="nl-NL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548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Trendontwikkeling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opdracht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9342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Leerdoelen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nl-NL" dirty="0" smtClean="0"/>
          </a:p>
          <a:p>
            <a:pPr lvl="0"/>
            <a:r>
              <a:rPr lang="nl-NL" dirty="0" smtClean="0"/>
              <a:t>-Je </a:t>
            </a:r>
            <a:r>
              <a:rPr lang="nl-NL" dirty="0"/>
              <a:t>kunt uitleggen wat trends zijn.</a:t>
            </a:r>
          </a:p>
          <a:p>
            <a:pPr lvl="0"/>
            <a:r>
              <a:rPr lang="nl-NL" dirty="0" smtClean="0"/>
              <a:t>-Je </a:t>
            </a:r>
            <a:r>
              <a:rPr lang="nl-NL" dirty="0"/>
              <a:t>kunt uitleggen hoe een trend ontstaat.</a:t>
            </a:r>
          </a:p>
          <a:p>
            <a:pPr lvl="0"/>
            <a:r>
              <a:rPr lang="nl-NL" dirty="0" smtClean="0"/>
              <a:t>-Je </a:t>
            </a:r>
            <a:r>
              <a:rPr lang="nl-NL" dirty="0"/>
              <a:t>kunt uitleggen hoe maatschappelijke ontwikkelingen van invloed zijn op trends.</a:t>
            </a:r>
          </a:p>
          <a:p>
            <a:pPr lvl="0"/>
            <a:r>
              <a:rPr lang="nl-NL" dirty="0" smtClean="0"/>
              <a:t>-Je </a:t>
            </a:r>
            <a:r>
              <a:rPr lang="nl-NL" dirty="0"/>
              <a:t>kunt uitleggen hoe verschillende trends met elkaar in verband staan.</a:t>
            </a:r>
          </a:p>
          <a:p>
            <a:r>
              <a:rPr lang="nl-NL" dirty="0" smtClean="0"/>
              <a:t>-Je </a:t>
            </a:r>
            <a:r>
              <a:rPr lang="nl-NL" dirty="0"/>
              <a:t>kunt trends herkennen.</a:t>
            </a:r>
          </a:p>
        </p:txBody>
      </p:sp>
    </p:spTree>
    <p:extLst>
      <p:ext uri="{BB962C8B-B14F-4D97-AF65-F5344CB8AC3E}">
        <p14:creationId xmlns:p14="http://schemas.microsoft.com/office/powerpoint/2010/main" val="1172604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dirty="0" smtClean="0"/>
              <a:t>*Maak een PowerPoint/</a:t>
            </a:r>
            <a:r>
              <a:rPr lang="nl-NL" dirty="0" err="1" smtClean="0"/>
              <a:t>Prezi</a:t>
            </a:r>
            <a:r>
              <a:rPr lang="nl-NL" dirty="0" smtClean="0"/>
              <a:t>/</a:t>
            </a:r>
            <a:r>
              <a:rPr lang="nl-NL" dirty="0" err="1" smtClean="0"/>
              <a:t>Canva</a:t>
            </a:r>
            <a:r>
              <a:rPr lang="nl-NL" dirty="0" smtClean="0"/>
              <a:t> en verwerk daarin onderstaande onderdelen:</a:t>
            </a:r>
          </a:p>
          <a:p>
            <a:r>
              <a:rPr lang="nl-NL" b="1" dirty="0" smtClean="0">
                <a:solidFill>
                  <a:schemeClr val="accent1"/>
                </a:solidFill>
              </a:rPr>
              <a:t>*Kies één trend, </a:t>
            </a:r>
            <a:r>
              <a:rPr lang="nl-NL" b="1" dirty="0" smtClean="0">
                <a:solidFill>
                  <a:schemeClr val="tx1"/>
                </a:solidFill>
              </a:rPr>
              <a:t>Zoek minimaal 10 afbeeldingen aansluitend bij de trend.</a:t>
            </a:r>
            <a:endParaRPr lang="nl-NL" b="1" dirty="0" smtClean="0">
              <a:solidFill>
                <a:schemeClr val="accent1"/>
              </a:solidFill>
            </a:endParaRPr>
          </a:p>
          <a:p>
            <a:r>
              <a:rPr lang="nl-NL" dirty="0" smtClean="0"/>
              <a:t>Toelichting: Wat is een trend</a:t>
            </a:r>
          </a:p>
          <a:p>
            <a:r>
              <a:rPr lang="nl-NL" dirty="0"/>
              <a:t>Toelichting: Omschrijf </a:t>
            </a:r>
            <a:r>
              <a:rPr lang="nl-NL" dirty="0" smtClean="0"/>
              <a:t>zelfgekozen trend</a:t>
            </a:r>
          </a:p>
          <a:p>
            <a:r>
              <a:rPr lang="nl-NL" dirty="0" smtClean="0"/>
              <a:t>Toelichting: Hoe de zelfgekozen trend is ontstaan</a:t>
            </a:r>
          </a:p>
          <a:p>
            <a:r>
              <a:rPr lang="nl-NL" dirty="0" smtClean="0"/>
              <a:t>Toelichting: Welke maatschappelijke ontwikkelingen zie je terug in deze trend</a:t>
            </a:r>
          </a:p>
          <a:p>
            <a:r>
              <a:rPr lang="nl-NL" dirty="0" smtClean="0"/>
              <a:t>Toelichting: Zie je meerdere trends terugkomen in de afbeelding(en)?</a:t>
            </a:r>
          </a:p>
          <a:p>
            <a:r>
              <a:rPr lang="nl-NL" b="1" dirty="0" smtClean="0"/>
              <a:t>Presenteer de PowerPoint voor </a:t>
            </a:r>
            <a:r>
              <a:rPr lang="nl-NL" b="1" smtClean="0"/>
              <a:t>de klas!</a:t>
            </a:r>
            <a:endParaRPr lang="nl-NL" b="1" dirty="0" smtClean="0"/>
          </a:p>
          <a:p>
            <a:endParaRPr lang="nl-NL" dirty="0" smtClean="0"/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5760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rugblik">
  <a:themeElements>
    <a:clrScheme name="Geel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Terugblik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rugblik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TM02900769[[fn=Terugblik]]</Template>
  <TotalTime>10</TotalTime>
  <Words>125</Words>
  <Application>Microsoft Office PowerPoint</Application>
  <PresentationFormat>Breedbeeld</PresentationFormat>
  <Paragraphs>20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6" baseType="lpstr">
      <vt:lpstr>Calibri</vt:lpstr>
      <vt:lpstr>Calibri Light</vt:lpstr>
      <vt:lpstr>Terugblik</vt:lpstr>
      <vt:lpstr>Trendontwikkeling</vt:lpstr>
      <vt:lpstr>Leerdoelen</vt:lpstr>
      <vt:lpstr>Opdracht</vt:lpstr>
    </vt:vector>
  </TitlesOfParts>
  <Company>AOC Oost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Trendontwikkeling</dc:title>
  <dc:creator>Sarah Verrijt</dc:creator>
  <cp:lastModifiedBy>Géraar de Jong</cp:lastModifiedBy>
  <cp:revision>6</cp:revision>
  <dcterms:created xsi:type="dcterms:W3CDTF">2019-01-21T20:08:56Z</dcterms:created>
  <dcterms:modified xsi:type="dcterms:W3CDTF">2020-03-23T11:32:22Z</dcterms:modified>
</cp:coreProperties>
</file>